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4610100" cy="3460750"/>
  <p:notesSz cx="4610100" cy="34607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608195" cy="3456304"/>
          </a:xfrm>
          <a:custGeom>
            <a:avLst/>
            <a:gdLst/>
            <a:ahLst/>
            <a:cxnLst/>
            <a:rect l="l" t="t" r="r" b="b"/>
            <a:pathLst>
              <a:path w="4608195" h="3456304">
                <a:moveTo>
                  <a:pt x="4608004" y="0"/>
                </a:moveTo>
                <a:lnTo>
                  <a:pt x="0" y="0"/>
                </a:lnTo>
                <a:lnTo>
                  <a:pt x="0" y="3456000"/>
                </a:lnTo>
                <a:lnTo>
                  <a:pt x="4608004" y="3456000"/>
                </a:lnTo>
                <a:lnTo>
                  <a:pt x="4608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0505" y="138430"/>
            <a:ext cx="414909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0505" y="795972"/>
            <a:ext cx="4149090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567434" y="3218497"/>
            <a:ext cx="1475232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30505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3319272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81" y="455231"/>
            <a:ext cx="3499104" cy="234315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772" y="166624"/>
            <a:ext cx="2298496" cy="3064662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591" y="166574"/>
            <a:ext cx="2254821" cy="3064864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43" y="486648"/>
            <a:ext cx="3499256" cy="2264552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798" y="166642"/>
            <a:ext cx="2298454" cy="3064605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94" y="342747"/>
            <a:ext cx="3499104" cy="2624328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638" y="166586"/>
            <a:ext cx="3080796" cy="306475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608" y="441639"/>
            <a:ext cx="3498747" cy="2377227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81" y="284751"/>
            <a:ext cx="3498956" cy="2769496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493" y="166583"/>
            <a:ext cx="2299081" cy="3064728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07" y="455345"/>
            <a:ext cx="3499167" cy="234274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380" y="347080"/>
            <a:ext cx="3499225" cy="2613619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69" y="391099"/>
            <a:ext cx="3498935" cy="2503688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18" y="333998"/>
            <a:ext cx="3499135" cy="264632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634" y="416761"/>
            <a:ext cx="3498664" cy="2439468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632" y="166529"/>
            <a:ext cx="1752744" cy="3064959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18" y="342732"/>
            <a:ext cx="3499225" cy="2624419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45" y="342791"/>
            <a:ext cx="3498994" cy="2624245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20" y="450024"/>
            <a:ext cx="3499104" cy="2356104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31" y="523583"/>
            <a:ext cx="3499104" cy="2172360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44" y="166577"/>
            <a:ext cx="3181575" cy="3064772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2046" y="166659"/>
            <a:ext cx="1723895" cy="306470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722" y="166659"/>
            <a:ext cx="2298527" cy="306470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783" y="166641"/>
            <a:ext cx="3000404" cy="3064759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747" y="166600"/>
            <a:ext cx="2298533" cy="3064711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798" y="166815"/>
            <a:ext cx="2298324" cy="3064432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83" y="431505"/>
            <a:ext cx="3498722" cy="2402664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380" y="342728"/>
            <a:ext cx="3499265" cy="2624449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47" y="166659"/>
            <a:ext cx="2573073" cy="306470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81" y="461166"/>
            <a:ext cx="3499207" cy="2328223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70" y="445579"/>
            <a:ext cx="3499014" cy="2367191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2023-02-03T01:11:20Z</dcterms:created>
  <dcterms:modified xsi:type="dcterms:W3CDTF">2023-02-03T01:11:20Z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2023-02-02T00:00:00Z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2023-02-03T00:00:00Z</vt:filetime>
  </property>
  <property fmtid="{D5CDD505-2E9C-101B-9397-08002B2CF9AE}" pid="5" name="PTEX.Fullbanner">
    <vt:lpwstr>This is pdfTeX, Version 3.14159265-2.6-1.40.21 (TeX Live 2020/Debian) kpathsea version 6.3.2</vt:lpwstr>
  </property>
  <property fmtid="{D5CDD505-2E9C-101B-9397-08002B2CF9AE}" pid="6" name="Producer">
    <vt:lpwstr>pdfTeX-1.40.21</vt:lpwstr>
  </property>
</Properties>
</file>